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FD4B-A787-4732-836A-7DCA5725D50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7093-C4A8-450A-A300-045B46A55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FD4B-A787-4732-836A-7DCA5725D50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7093-C4A8-450A-A300-045B46A55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FD4B-A787-4732-836A-7DCA5725D50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7093-C4A8-450A-A300-045B46A55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FD4B-A787-4732-836A-7DCA5725D50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7093-C4A8-450A-A300-045B46A55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FD4B-A787-4732-836A-7DCA5725D50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7093-C4A8-450A-A300-045B46A55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FD4B-A787-4732-836A-7DCA5725D50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7093-C4A8-450A-A300-045B46A55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FD4B-A787-4732-836A-7DCA5725D50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7093-C4A8-450A-A300-045B46A55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FD4B-A787-4732-836A-7DCA5725D50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7093-C4A8-450A-A300-045B46A55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FD4B-A787-4732-836A-7DCA5725D50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7093-C4A8-450A-A300-045B46A55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FD4B-A787-4732-836A-7DCA5725D50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7093-C4A8-450A-A300-045B46A55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FD4B-A787-4732-836A-7DCA5725D50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7093-C4A8-450A-A300-045B46A55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9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FFD4B-A787-4732-836A-7DCA5725D50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A7093-C4A8-450A-A300-045B46A55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4-11.userapi.com/impg/NwQLEpfbETU4pHgRsphw5-wCb6IVIWXSKcL5ag/eFHCXAe1-EA.jpg?size=543x1080&amp;quality=96&amp;sign=cefdf67b6d572c04407a40ae071ef282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07051"/>
            <a:ext cx="3096344" cy="61584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1124744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  <a:cs typeface="Arial" pitchFamily="34" charset="0"/>
              </a:rPr>
              <a:t>Меня зовут Вероника Черемных,</a:t>
            </a:r>
          </a:p>
          <a:p>
            <a:r>
              <a:rPr lang="ru-RU" sz="2000" dirty="0" smtClean="0">
                <a:latin typeface="Arial Black" pitchFamily="34" charset="0"/>
                <a:cs typeface="Arial" pitchFamily="34" charset="0"/>
              </a:rPr>
              <a:t>я ученица 10 класса!</a:t>
            </a:r>
            <a:endParaRPr lang="ru-RU" sz="2000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29.userapi.com/impg/0YoWPiEGNb8DYoE4DQAN-lZr5sZ8XBaP-vvdyQ/k22X7GpPUvg.jpg?size=810x1080&amp;quality=96&amp;sign=c6a80e0a7bb63341308c4e5f12a3bb32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60648"/>
            <a:ext cx="3456384" cy="4608512"/>
          </a:xfrm>
          <a:prstGeom prst="rect">
            <a:avLst/>
          </a:prstGeom>
          <a:noFill/>
        </p:spPr>
      </p:pic>
      <p:pic>
        <p:nvPicPr>
          <p:cNvPr id="4100" name="Picture 4" descr="https://sun9-88.userapi.com/impg/LWguYdRnnWd7qux1XrD88G4dsmQ6Qa61pJA9Ag/JX5zDkMYoYU.jpg?size=1280x960&amp;quality=96&amp;sign=ad74ecd84e5750e7a9bfff2500375bfc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73016"/>
            <a:ext cx="4536504" cy="303223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3" y="620688"/>
            <a:ext cx="50405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Nova Light" pitchFamily="34" charset="0"/>
              </a:rPr>
              <a:t>Я ответственная, справедливая </a:t>
            </a:r>
          </a:p>
          <a:p>
            <a:r>
              <a:rPr lang="ru-RU" sz="2000" dirty="0" smtClean="0">
                <a:latin typeface="Arial Nova Light" pitchFamily="34" charset="0"/>
              </a:rPr>
              <a:t>и терпеливая. По возможности </a:t>
            </a:r>
          </a:p>
          <a:p>
            <a:r>
              <a:rPr lang="ru-RU" sz="2000" dirty="0">
                <a:latin typeface="Arial Nova Light" pitchFamily="34" charset="0"/>
              </a:rPr>
              <a:t>с</a:t>
            </a:r>
            <a:r>
              <a:rPr lang="ru-RU" sz="2000" dirty="0" smtClean="0">
                <a:latin typeface="Arial Nova Light" pitchFamily="34" charset="0"/>
              </a:rPr>
              <a:t>тараюсь помогать людям. Пробую </a:t>
            </a:r>
          </a:p>
          <a:p>
            <a:r>
              <a:rPr lang="ru-RU" sz="2000" dirty="0">
                <a:latin typeface="Arial Nova Light" pitchFamily="34" charset="0"/>
              </a:rPr>
              <a:t>с</a:t>
            </a:r>
            <a:r>
              <a:rPr lang="ru-RU" sz="2000" dirty="0" smtClean="0">
                <a:latin typeface="Arial Nova Light" pitchFamily="34" charset="0"/>
              </a:rPr>
              <a:t>ебя в разных направлениях. </a:t>
            </a:r>
            <a:endParaRPr lang="ru-RU" sz="2000" dirty="0" smtClean="0">
              <a:latin typeface="Arial Nova Light" pitchFamily="34" charset="0"/>
            </a:endParaRPr>
          </a:p>
          <a:p>
            <a:r>
              <a:rPr lang="ru-RU" sz="2000" dirty="0" smtClean="0">
                <a:latin typeface="Arial Nova Light" pitchFamily="34" charset="0"/>
              </a:rPr>
              <a:t> </a:t>
            </a:r>
            <a:r>
              <a:rPr lang="ru-RU" sz="2000" dirty="0" smtClean="0">
                <a:latin typeface="Arial Nova Light" pitchFamily="34" charset="0"/>
              </a:rPr>
              <a:t>Занималась</a:t>
            </a:r>
            <a:r>
              <a:rPr lang="ru-RU" sz="2000" dirty="0" smtClean="0">
                <a:latin typeface="Arial Nova Light" pitchFamily="34" charset="0"/>
              </a:rPr>
              <a:t> </a:t>
            </a:r>
            <a:r>
              <a:rPr lang="ru-RU" sz="2000" dirty="0" smtClean="0">
                <a:latin typeface="Arial Nova Light" pitchFamily="34" charset="0"/>
              </a:rPr>
              <a:t>в </a:t>
            </a:r>
            <a:r>
              <a:rPr lang="ru-RU" sz="2000" dirty="0" smtClean="0">
                <a:latin typeface="Arial Nova Light" pitchFamily="34" charset="0"/>
              </a:rPr>
              <a:t>студии эстрадного вокала и </a:t>
            </a:r>
            <a:r>
              <a:rPr lang="ru-RU" sz="2000" dirty="0" smtClean="0">
                <a:latin typeface="Arial Nova Light" pitchFamily="34" charset="0"/>
              </a:rPr>
              <a:t>театрального искусства</a:t>
            </a:r>
            <a:r>
              <a:rPr lang="ru-RU" sz="2000" dirty="0" smtClean="0">
                <a:latin typeface="Arial Nova Light" pitchFamily="34" charset="0"/>
              </a:rPr>
              <a:t>. Люблю чтение, одиночество и </a:t>
            </a:r>
            <a:r>
              <a:rPr lang="ru-RU" sz="2000" dirty="0" smtClean="0">
                <a:latin typeface="Arial Nova Light" pitchFamily="34" charset="0"/>
              </a:rPr>
              <a:t>сериалы</a:t>
            </a:r>
            <a:r>
              <a:rPr lang="ru-RU" sz="2000" dirty="0" smtClean="0">
                <a:latin typeface="Arial Nova Light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un9-39.userapi.com/impg/BIUYxGY7HcbXLcsSSigPLvWJgyKcO_xY-a46QA/LL1ropsNXHw.jpg?size=543x1080&amp;quality=96&amp;sign=9b6c2ce8899e1b87840069466f74c736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04664"/>
            <a:ext cx="3096344" cy="61584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404664"/>
            <a:ext cx="4409990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Почему я решила поучаствовать</a:t>
            </a:r>
          </a:p>
          <a:p>
            <a:r>
              <a:rPr lang="ru-RU" sz="2400" dirty="0" smtClean="0"/>
              <a:t> в выборах президента школы?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556792"/>
            <a:ext cx="532859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Nova Light" pitchFamily="34" charset="0"/>
              </a:rPr>
              <a:t>Я считаю, это интересный и нужный опыт</a:t>
            </a:r>
          </a:p>
          <a:p>
            <a:r>
              <a:rPr lang="ru-RU" sz="2000" dirty="0" smtClean="0">
                <a:latin typeface="Arial Nova Light" pitchFamily="34" charset="0"/>
              </a:rPr>
              <a:t>для каждого из нас. Я умею слушать и слышать людей, ценю честность и личное мнение, доказанное аргументами и логическим мышлением. </a:t>
            </a:r>
          </a:p>
          <a:p>
            <a:r>
              <a:rPr lang="ru-RU" sz="2000" dirty="0">
                <a:latin typeface="Arial Nova Light" pitchFamily="34" charset="0"/>
              </a:rPr>
              <a:t> </a:t>
            </a:r>
            <a:r>
              <a:rPr lang="ru-RU" sz="2000" dirty="0" smtClean="0">
                <a:latin typeface="Arial Nova Light" pitchFamily="34" charset="0"/>
              </a:rPr>
              <a:t>У каждого человека есть право выбора. От вашего решения зависит дальнейшее развитие и процветание нашей школы. Всё в наших руках, мы можем сделать школу лучше) Выбор только за вами!))</a:t>
            </a:r>
          </a:p>
          <a:p>
            <a:endParaRPr lang="ru-RU" sz="2000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123</Words>
  <Application>Microsoft Office PowerPoint</Application>
  <PresentationFormat>Экран (4:3)</PresentationFormat>
  <Paragraphs>14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D!akov RePack</dc:creator>
  <cp:lastModifiedBy>D!akov RePack</cp:lastModifiedBy>
  <cp:revision>2</cp:revision>
  <dcterms:created xsi:type="dcterms:W3CDTF">2021-10-24T15:16:13Z</dcterms:created>
  <dcterms:modified xsi:type="dcterms:W3CDTF">2021-10-24T17:24:21Z</dcterms:modified>
</cp:coreProperties>
</file>